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5486400" cy="5486400"/>
  <p:notesSz cx="6858000" cy="9144000"/>
  <p:defaultTextStyle>
    <a:defPPr>
      <a:defRPr lang="en-US"/>
    </a:defPPr>
    <a:lvl1pPr marL="0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281315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562630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843945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125261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1406576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1687891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1969206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2250521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87" autoAdjust="0"/>
  </p:normalViewPr>
  <p:slideViewPr>
    <p:cSldViewPr snapToGrid="0" snapToObjects="1">
      <p:cViewPr>
        <p:scale>
          <a:sx n="94" d="100"/>
          <a:sy n="94" d="100"/>
        </p:scale>
        <p:origin x="-2744" y="-280"/>
      </p:cViewPr>
      <p:guideLst>
        <p:guide orient="horz" pos="1728"/>
        <p:guide pos="17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704342"/>
            <a:ext cx="4663440" cy="11760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108960"/>
            <a:ext cx="3840480" cy="1402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813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43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1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406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687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9692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2505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084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17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81377" y="322580"/>
            <a:ext cx="1048703" cy="68656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3363" y="322580"/>
            <a:ext cx="3056572" cy="68656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34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48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388" y="3525520"/>
            <a:ext cx="4663440" cy="1089660"/>
          </a:xfrm>
        </p:spPr>
        <p:txBody>
          <a:bodyPr anchor="t"/>
          <a:lstStyle>
            <a:lvl1pPr algn="l">
              <a:defRPr sz="2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3388" y="2325372"/>
            <a:ext cx="4663440" cy="1200149"/>
          </a:xfrm>
        </p:spPr>
        <p:txBody>
          <a:bodyPr anchor="b"/>
          <a:lstStyle>
            <a:lvl1pPr marL="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1pPr>
            <a:lvl2pPr marL="281315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2pPr>
            <a:lvl3pPr marL="56263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3pPr>
            <a:lvl4pPr marL="84394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12526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40657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68789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9692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25052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42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3365" y="1877060"/>
            <a:ext cx="2052637" cy="5311140"/>
          </a:xfrm>
        </p:spPr>
        <p:txBody>
          <a:bodyPr/>
          <a:lstStyle>
            <a:lvl1pPr>
              <a:defRPr sz="1700"/>
            </a:lvl1pPr>
            <a:lvl2pPr>
              <a:defRPr sz="15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7440" y="1877060"/>
            <a:ext cx="2052638" cy="5311140"/>
          </a:xfrm>
        </p:spPr>
        <p:txBody>
          <a:bodyPr/>
          <a:lstStyle>
            <a:lvl1pPr>
              <a:defRPr sz="1700"/>
            </a:lvl1pPr>
            <a:lvl2pPr>
              <a:defRPr sz="15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74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19710"/>
            <a:ext cx="493776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2" y="1228091"/>
            <a:ext cx="2424113" cy="511810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1315" indent="0">
              <a:buNone/>
              <a:defRPr sz="1200" b="1"/>
            </a:lvl2pPr>
            <a:lvl3pPr marL="562630" indent="0">
              <a:buNone/>
              <a:defRPr sz="1100" b="1"/>
            </a:lvl3pPr>
            <a:lvl4pPr marL="843945" indent="0">
              <a:buNone/>
              <a:defRPr sz="1000" b="1"/>
            </a:lvl4pPr>
            <a:lvl5pPr marL="1125261" indent="0">
              <a:buNone/>
              <a:defRPr sz="1000" b="1"/>
            </a:lvl5pPr>
            <a:lvl6pPr marL="1406576" indent="0">
              <a:buNone/>
              <a:defRPr sz="1000" b="1"/>
            </a:lvl6pPr>
            <a:lvl7pPr marL="1687891" indent="0">
              <a:buNone/>
              <a:defRPr sz="1000" b="1"/>
            </a:lvl7pPr>
            <a:lvl8pPr marL="1969206" indent="0">
              <a:buNone/>
              <a:defRPr sz="1000" b="1"/>
            </a:lvl8pPr>
            <a:lvl9pPr marL="2250521" indent="0">
              <a:buNone/>
              <a:defRPr sz="1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322" y="1739901"/>
            <a:ext cx="2424113" cy="3161030"/>
          </a:xfrm>
        </p:spPr>
        <p:txBody>
          <a:bodyPr/>
          <a:lstStyle>
            <a:lvl1pPr>
              <a:defRPr sz="1500"/>
            </a:lvl1pPr>
            <a:lvl2pPr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87018" y="1228091"/>
            <a:ext cx="2425065" cy="511810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1315" indent="0">
              <a:buNone/>
              <a:defRPr sz="1200" b="1"/>
            </a:lvl2pPr>
            <a:lvl3pPr marL="562630" indent="0">
              <a:buNone/>
              <a:defRPr sz="1100" b="1"/>
            </a:lvl3pPr>
            <a:lvl4pPr marL="843945" indent="0">
              <a:buNone/>
              <a:defRPr sz="1000" b="1"/>
            </a:lvl4pPr>
            <a:lvl5pPr marL="1125261" indent="0">
              <a:buNone/>
              <a:defRPr sz="1000" b="1"/>
            </a:lvl5pPr>
            <a:lvl6pPr marL="1406576" indent="0">
              <a:buNone/>
              <a:defRPr sz="1000" b="1"/>
            </a:lvl6pPr>
            <a:lvl7pPr marL="1687891" indent="0">
              <a:buNone/>
              <a:defRPr sz="1000" b="1"/>
            </a:lvl7pPr>
            <a:lvl8pPr marL="1969206" indent="0">
              <a:buNone/>
              <a:defRPr sz="1000" b="1"/>
            </a:lvl8pPr>
            <a:lvl9pPr marL="2250521" indent="0">
              <a:buNone/>
              <a:defRPr sz="1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87018" y="1739901"/>
            <a:ext cx="2425065" cy="3161030"/>
          </a:xfrm>
        </p:spPr>
        <p:txBody>
          <a:bodyPr/>
          <a:lstStyle>
            <a:lvl1pPr>
              <a:defRPr sz="1500"/>
            </a:lvl1pPr>
            <a:lvl2pPr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35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4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252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18440"/>
            <a:ext cx="1804988" cy="929640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030" y="218441"/>
            <a:ext cx="3067050" cy="4682491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1148081"/>
            <a:ext cx="1804988" cy="3752851"/>
          </a:xfrm>
        </p:spPr>
        <p:txBody>
          <a:bodyPr/>
          <a:lstStyle>
            <a:lvl1pPr marL="0" indent="0">
              <a:buNone/>
              <a:defRPr sz="900"/>
            </a:lvl1pPr>
            <a:lvl2pPr marL="281315" indent="0">
              <a:buNone/>
              <a:defRPr sz="700"/>
            </a:lvl2pPr>
            <a:lvl3pPr marL="562630" indent="0">
              <a:buNone/>
              <a:defRPr sz="600"/>
            </a:lvl3pPr>
            <a:lvl4pPr marL="843945" indent="0">
              <a:buNone/>
              <a:defRPr sz="600"/>
            </a:lvl4pPr>
            <a:lvl5pPr marL="1125261" indent="0">
              <a:buNone/>
              <a:defRPr sz="600"/>
            </a:lvl5pPr>
            <a:lvl6pPr marL="1406576" indent="0">
              <a:buNone/>
              <a:defRPr sz="600"/>
            </a:lvl6pPr>
            <a:lvl7pPr marL="1687891" indent="0">
              <a:buNone/>
              <a:defRPr sz="600"/>
            </a:lvl7pPr>
            <a:lvl8pPr marL="1969206" indent="0">
              <a:buNone/>
              <a:defRPr sz="600"/>
            </a:lvl8pPr>
            <a:lvl9pPr marL="225052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862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373" y="3840480"/>
            <a:ext cx="3291840" cy="453391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75373" y="490220"/>
            <a:ext cx="3291840" cy="3291840"/>
          </a:xfrm>
        </p:spPr>
        <p:txBody>
          <a:bodyPr/>
          <a:lstStyle>
            <a:lvl1pPr marL="0" indent="0">
              <a:buNone/>
              <a:defRPr sz="2000"/>
            </a:lvl1pPr>
            <a:lvl2pPr marL="281315" indent="0">
              <a:buNone/>
              <a:defRPr sz="1700"/>
            </a:lvl2pPr>
            <a:lvl3pPr marL="562630" indent="0">
              <a:buNone/>
              <a:defRPr sz="1500"/>
            </a:lvl3pPr>
            <a:lvl4pPr marL="843945" indent="0">
              <a:buNone/>
              <a:defRPr sz="1200"/>
            </a:lvl4pPr>
            <a:lvl5pPr marL="1125261" indent="0">
              <a:buNone/>
              <a:defRPr sz="1200"/>
            </a:lvl5pPr>
            <a:lvl6pPr marL="1406576" indent="0">
              <a:buNone/>
              <a:defRPr sz="1200"/>
            </a:lvl6pPr>
            <a:lvl7pPr marL="1687891" indent="0">
              <a:buNone/>
              <a:defRPr sz="1200"/>
            </a:lvl7pPr>
            <a:lvl8pPr marL="1969206" indent="0">
              <a:buNone/>
              <a:defRPr sz="1200"/>
            </a:lvl8pPr>
            <a:lvl9pPr marL="2250521" indent="0">
              <a:buNone/>
              <a:defRPr sz="1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373" y="4293871"/>
            <a:ext cx="3291840" cy="643889"/>
          </a:xfrm>
        </p:spPr>
        <p:txBody>
          <a:bodyPr/>
          <a:lstStyle>
            <a:lvl1pPr marL="0" indent="0">
              <a:buNone/>
              <a:defRPr sz="900"/>
            </a:lvl1pPr>
            <a:lvl2pPr marL="281315" indent="0">
              <a:buNone/>
              <a:defRPr sz="700"/>
            </a:lvl2pPr>
            <a:lvl3pPr marL="562630" indent="0">
              <a:buNone/>
              <a:defRPr sz="600"/>
            </a:lvl3pPr>
            <a:lvl4pPr marL="843945" indent="0">
              <a:buNone/>
              <a:defRPr sz="600"/>
            </a:lvl4pPr>
            <a:lvl5pPr marL="1125261" indent="0">
              <a:buNone/>
              <a:defRPr sz="600"/>
            </a:lvl5pPr>
            <a:lvl6pPr marL="1406576" indent="0">
              <a:buNone/>
              <a:defRPr sz="600"/>
            </a:lvl6pPr>
            <a:lvl7pPr marL="1687891" indent="0">
              <a:buNone/>
              <a:defRPr sz="600"/>
            </a:lvl7pPr>
            <a:lvl8pPr marL="1969206" indent="0">
              <a:buNone/>
              <a:defRPr sz="600"/>
            </a:lvl8pPr>
            <a:lvl9pPr marL="225052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06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" y="219710"/>
            <a:ext cx="4937760" cy="914400"/>
          </a:xfrm>
          <a:prstGeom prst="rect">
            <a:avLst/>
          </a:prstGeom>
        </p:spPr>
        <p:txBody>
          <a:bodyPr vert="horz" lIns="56263" tIns="28132" rIns="56263" bIns="2813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280161"/>
            <a:ext cx="4937760" cy="3620770"/>
          </a:xfrm>
          <a:prstGeom prst="rect">
            <a:avLst/>
          </a:prstGeom>
        </p:spPr>
        <p:txBody>
          <a:bodyPr vert="horz" lIns="56263" tIns="28132" rIns="56263" bIns="2813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5085081"/>
            <a:ext cx="1280160" cy="292100"/>
          </a:xfrm>
          <a:prstGeom prst="rect">
            <a:avLst/>
          </a:prstGeom>
        </p:spPr>
        <p:txBody>
          <a:bodyPr vert="horz" lIns="56263" tIns="28132" rIns="56263" bIns="2813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74520" y="5085081"/>
            <a:ext cx="1737360" cy="292100"/>
          </a:xfrm>
          <a:prstGeom prst="rect">
            <a:avLst/>
          </a:prstGeom>
        </p:spPr>
        <p:txBody>
          <a:bodyPr vert="horz" lIns="56263" tIns="28132" rIns="56263" bIns="28132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31920" y="5085081"/>
            <a:ext cx="1280160" cy="292100"/>
          </a:xfrm>
          <a:prstGeom prst="rect">
            <a:avLst/>
          </a:prstGeom>
        </p:spPr>
        <p:txBody>
          <a:bodyPr vert="horz" lIns="56263" tIns="28132" rIns="56263" bIns="28132" rtlCol="0" anchor="ctr"/>
          <a:lstStyle>
            <a:lvl1pPr algn="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53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81315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0986" indent="-210986" algn="l" defTabSz="28131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7" indent="-175822" algn="l" defTabSz="281315" rtl="0" eaLnBrk="1" latinLnBrk="0" hangingPunct="1">
        <a:spcBef>
          <a:spcPct val="20000"/>
        </a:spcBef>
        <a:buFont typeface="Arial"/>
        <a:buChar char="–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703288" indent="-140658" algn="l" defTabSz="281315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984603" indent="-140658" algn="l" defTabSz="281315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65918" indent="-140658" algn="l" defTabSz="281315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47233" indent="-140658" algn="l" defTabSz="281315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549" indent="-140658" algn="l" defTabSz="281315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09864" indent="-140658" algn="l" defTabSz="281315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391179" indent="-140658" algn="l" defTabSz="281315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1315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62630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43945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25261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06576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87891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69206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50521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eal_obj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92876"/>
            <a:ext cx="5486400" cy="1769270"/>
          </a:xfrm>
          <a:prstGeom prst="rect">
            <a:avLst/>
          </a:prstGeom>
        </p:spPr>
      </p:pic>
      <p:pic>
        <p:nvPicPr>
          <p:cNvPr id="7" name="Picture 6" descr="realobj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200"/>
            <a:ext cx="54864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30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eon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296" y="881079"/>
            <a:ext cx="3336759" cy="1724125"/>
          </a:xfrm>
          <a:prstGeom prst="rect">
            <a:avLst/>
          </a:prstGeom>
        </p:spPr>
      </p:pic>
      <p:pic>
        <p:nvPicPr>
          <p:cNvPr id="5" name="Picture 4" descr="geon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528" y="2713277"/>
            <a:ext cx="54864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32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826</TotalTime>
  <Words>0</Words>
  <Application>Microsoft Macintosh PowerPoint</Application>
  <PresentationFormat>Custom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Molly</dc:creator>
  <cp:lastModifiedBy>Molly</cp:lastModifiedBy>
  <cp:revision>3</cp:revision>
  <dcterms:created xsi:type="dcterms:W3CDTF">2014-08-22T04:08:35Z</dcterms:created>
  <dcterms:modified xsi:type="dcterms:W3CDTF">2014-08-22T17:54:41Z</dcterms:modified>
</cp:coreProperties>
</file>

<file path=docProps/thumbnail.jpeg>
</file>